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50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0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7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6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0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973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07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1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66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7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33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E736D-68BD-4009-8F5F-4248CB42FDB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94BF3-3304-4BCC-905E-DF1DC0FA8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47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04CC7-6CB1-404C-9B49-C3F7C9BBF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9439"/>
            <a:ext cx="9144000" cy="71596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잔상 회전 시계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4086FB-4064-4217-94B5-0B28437C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4" y="1265238"/>
            <a:ext cx="5355716" cy="449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64C091-1814-495D-8953-F7608421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602" y="1964866"/>
            <a:ext cx="5355717" cy="4016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2B7E17-434A-4FF1-8E7D-8EC012C7199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74418" y="1468901"/>
            <a:ext cx="6909763" cy="4722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43384A-56C9-4B97-BB44-CD9629607F63}"/>
              </a:ext>
            </a:extLst>
          </p:cNvPr>
          <p:cNvSpPr txBox="1"/>
          <p:nvPr/>
        </p:nvSpPr>
        <p:spPr>
          <a:xfrm>
            <a:off x="8677835" y="579439"/>
            <a:ext cx="1726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컴퓨터과학부</a:t>
            </a:r>
            <a:endParaRPr lang="en-US" altLang="ko-KR" dirty="0"/>
          </a:p>
          <a:p>
            <a:r>
              <a:rPr lang="ko-KR" altLang="en-US" dirty="0" err="1"/>
              <a:t>김환석</a:t>
            </a:r>
            <a:r>
              <a:rPr lang="en-US" altLang="ko-KR" dirty="0"/>
              <a:t>&amp;</a:t>
            </a:r>
            <a:r>
              <a:rPr lang="ko-KR" altLang="en-US" dirty="0"/>
              <a:t>최현호</a:t>
            </a:r>
          </a:p>
        </p:txBody>
      </p:sp>
    </p:spTree>
    <p:extLst>
      <p:ext uri="{BB962C8B-B14F-4D97-AF65-F5344CB8AC3E}">
        <p14:creationId xmlns:p14="http://schemas.microsoft.com/office/powerpoint/2010/main" val="339552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7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잔상 회전 시계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잔상 회전 시계</dc:title>
  <dc:creator>hyunho</dc:creator>
  <cp:lastModifiedBy> </cp:lastModifiedBy>
  <cp:revision>3</cp:revision>
  <dcterms:created xsi:type="dcterms:W3CDTF">2019-12-22T13:50:57Z</dcterms:created>
  <dcterms:modified xsi:type="dcterms:W3CDTF">2019-12-22T14:01:10Z</dcterms:modified>
</cp:coreProperties>
</file>